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24"/>
  </p:notesMasterIdLst>
  <p:sldIdLst>
    <p:sldId id="351" r:id="rId3"/>
    <p:sldId id="342" r:id="rId4"/>
    <p:sldId id="296" r:id="rId5"/>
    <p:sldId id="346" r:id="rId6"/>
    <p:sldId id="345" r:id="rId7"/>
    <p:sldId id="347" r:id="rId8"/>
    <p:sldId id="348" r:id="rId9"/>
    <p:sldId id="349" r:id="rId10"/>
    <p:sldId id="350" r:id="rId11"/>
    <p:sldId id="353" r:id="rId12"/>
    <p:sldId id="354" r:id="rId13"/>
    <p:sldId id="355" r:id="rId14"/>
    <p:sldId id="356" r:id="rId15"/>
    <p:sldId id="357" r:id="rId16"/>
    <p:sldId id="358" r:id="rId17"/>
    <p:sldId id="359" r:id="rId18"/>
    <p:sldId id="360" r:id="rId19"/>
    <p:sldId id="361" r:id="rId20"/>
    <p:sldId id="362" r:id="rId21"/>
    <p:sldId id="363" r:id="rId22"/>
    <p:sldId id="352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1C581B-F2B9-4215-8CC2-310608B06266}" type="datetimeFigureOut">
              <a:rPr lang="zh-CN" altLang="en-US" smtClean="0"/>
              <a:t>2025-09-09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65CFB5-6F1D-4185-94DA-4BECAB07DC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459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81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4724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51089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488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5737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5467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5568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3403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532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7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Happy Birthday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!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(3a-3d)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702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作业</a:t>
              </a:r>
              <a:r>
                <a:rPr lang="en-US" altLang="zh-CN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进阶演练</a:t>
              </a:r>
            </a:p>
          </p:txBody>
        </p:sp>
      </p:grpSp>
      <p:sp>
        <p:nvSpPr>
          <p:cNvPr id="4" name="矩形 3"/>
          <p:cNvSpPr>
            <a:spLocks noChangeAspect="1"/>
          </p:cNvSpPr>
          <p:nvPr/>
        </p:nvSpPr>
        <p:spPr>
          <a:xfrm>
            <a:off x="381000" y="835446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基础巩固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一、从方框中选择适当的疑问词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填空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1987813"/>
            <a:ext cx="4229748" cy="65248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old, where, why,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1000" y="2640299"/>
            <a:ext cx="11430000" cy="39791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do many people have noodles on their birthdays?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—Because they mean long life.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your grandfather’s birthday?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—It’s on May 3rd.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.—Tom,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you from?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 am from Canada.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.—David,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your grandmother?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—She is 85 years old.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177884" y="2588135"/>
            <a:ext cx="1241045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Why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177884" y="3581594"/>
            <a:ext cx="104067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When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2357713" y="4570606"/>
            <a:ext cx="106150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where</a:t>
            </a:r>
            <a:endParaRPr lang="zh-CN" altLang="en-US" sz="28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2218554" y="5520781"/>
            <a:ext cx="13516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old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559007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422250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二、根据句意及所给提示填空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want to move into a new house.I need my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自己的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room.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.May 12th is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国际的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Nurses Day.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like to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做记号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 book as I read through it.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.Peter can speak three foreign(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外国的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well.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180972" y="1955649"/>
            <a:ext cx="80342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own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071309" y="2528242"/>
            <a:ext cx="201689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International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382941" y="3105362"/>
            <a:ext cx="92204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mark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372096" y="3606036"/>
            <a:ext cx="161775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languages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26142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63657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能力提升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三、根据中文提示完成句子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这些蜡烛多少钱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candles?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图书馆里有多少书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books are there in the library?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中国共产党建党纪念日是什么时候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When is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我喜欢饮料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比如橙汁。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like drinks,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orange juice.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65147" y="2147106"/>
            <a:ext cx="436209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much                are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3228" y="3218124"/>
            <a:ext cx="266771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many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827512" y="4350156"/>
            <a:ext cx="490230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CPC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Founding             Day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046193" y="5439053"/>
            <a:ext cx="271580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for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example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757791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06869"/>
            <a:ext cx="11430000" cy="619374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四、从方框内选出能填入空白处的最佳选项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有两项多余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Hello, my name’s Paul.I’m 13 years old.I’m a student in No.1 Middle School.There are five people in my family.They are my parents, my sister, my brother and me.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sister is Sally, and my brother is John.Their birthdays are both in May.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John’s birthday is on May 15th.When is my birthday?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We often have parties on our birthdays.My mother is always busy when we have parties.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It’s November 21st today.It’s my mother’s birthday.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John buys her a red cap.Sally and I buy her a nice bag.What about my father?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We thank her for what she does for the family.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445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64838"/>
            <a:ext cx="11430000" cy="39531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A.It’s on October 15th.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B.We have fun at the party.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C.Sally’s birthday is on May 2nd.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D.We buy some nice things for her.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E.He buys some flowers for my mother.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F.She buys nice things for us on her birthday.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G.She prepares the food and drinks for the party.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5001112"/>
            <a:ext cx="215475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CAGDE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740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61338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思维拓展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五、语法填空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name is Kate.I’m a student in a middle school.I have a great mother. She is very nice.She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(do) many things for me.She washes my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(clothes).And she makes dinner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me.I love my mother very much.I want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(thank) her.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25EG54.eps" descr="id:214749427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75831" y="3698258"/>
            <a:ext cx="2240337" cy="2543292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4133934" y="2011931"/>
            <a:ext cx="8418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does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94622" y="2584524"/>
            <a:ext cx="119936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clothes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022145" y="2584524"/>
            <a:ext cx="60465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for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554882" y="3157117"/>
            <a:ext cx="170912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 thank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978602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41548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Tomorrow is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(mother) Day.It’s also my mother’s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birthday. It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on the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(two) Sunday in May.I want to do something for her.I’m free tomorrow, so I want to do some housework.Of course, I will also buy something for her.I want to buy some flowers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she likes flowers very much.And I’m good at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(sing).I will sing a song for her.I think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flowers and the song can show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(she) my love.I wish my mother a happy birthday this year.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506918" y="850889"/>
            <a:ext cx="149425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Mother’s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654163" y="1422549"/>
            <a:ext cx="118013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second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294675" y="2531132"/>
            <a:ext cx="131799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because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096000" y="3021532"/>
            <a:ext cx="124104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singing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808270" y="3602569"/>
            <a:ext cx="62228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the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641082" y="3602569"/>
            <a:ext cx="64312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her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806553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84206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六、阅读理解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Here are some gifts from students in Grade 7 at Guangming Middle School.They are birthday gifts for their mothers.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mother’s birthday is on 10th April.She likes sports.My gifts are a pair of blue shoes and a pair of socks.The pair of socks is only $2 and the pair of shoes is $30.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—From Molly, Class Two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mother’s birthday is on 7th June.She is a tidy woman.She always cleans our home in the morning.I want to help her.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—From Lisa, Class One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11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43666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mother’s birthday is on 21st July.I like DIY very much.It is not difficult for me to make the flower rings.I make a yellow one and two orange ones for my mum.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—From Bill, Class Three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mother’s birthday is on 13th May.She can play volleyball well and she likes playing it with me.She likes fruit salad,so I want to make some fruit salad for her.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—From Frank, Class One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10526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20443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.When is Lisa’s mother’s birthday?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A.On 7th June.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B.On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12th June.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C.On 21st July.	D.On 13th May.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.How much are the gifts from Molly?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A.$2.	B.$30.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C.$32.	D.$34.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.It is easy for Bill to make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A.rings	B.salad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C.shoes	D.card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662992" y="721196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5920146" y="23958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5239478" y="398837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813655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49539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16054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" name="圆角矩形 4">
            <a:hlinkClick r:id="rId4" action="ppaction://hlinksldjump"/>
          </p:cNvPr>
          <p:cNvSpPr/>
          <p:nvPr/>
        </p:nvSpPr>
        <p:spPr>
          <a:xfrm>
            <a:off x="6477060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作业</a:t>
            </a:r>
            <a:r>
              <a:rPr lang="en-US" altLang="zh-CN" sz="360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进阶演练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60915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.Who are classmates?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A.Molly and Lisa.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B.Molly and Bill.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C.Bill and Frank.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D.Lisa and Frank.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.Which is TRUE?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A.Lisa’s mum cleans the home in the evening.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B.Molly’s mother gets yellow shoes from Molly.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C.Bill makes two nice rings for his mother.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D.Frank’s mother likes playing volleyball with him.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89109" y="47290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3234305" y="317771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567034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507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853743"/>
            <a:ext cx="11430000" cy="5922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一、写出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old/How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much/How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引导的特殊疑问句的结构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2542123"/>
            <a:ext cx="543739" cy="5730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略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57100"/>
            <a:ext cx="413446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写出下列节日的日期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240120891"/>
              </p:ext>
            </p:extLst>
          </p:nvPr>
        </p:nvGraphicFramePr>
        <p:xfrm>
          <a:off x="381000" y="1999163"/>
          <a:ext cx="11430000" cy="2218944"/>
        </p:xfrm>
        <a:graphic>
          <a:graphicData uri="http://schemas.openxmlformats.org/drawingml/2006/table">
            <a:tbl>
              <a:tblPr firstRow="1" firstCol="1" bandRow="1"/>
              <a:tblGrid>
                <a:gridCol w="5715000"/>
                <a:gridCol w="57150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National Day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CPC Founding Day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 Day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 Year’s Day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6305331" y="1970588"/>
            <a:ext cx="184858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October 1st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305331" y="2481537"/>
            <a:ext cx="129073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July 1st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305331" y="3054130"/>
            <a:ext cx="172996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August 1st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305331" y="3626723"/>
            <a:ext cx="180850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January 1st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1697947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old are you?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你多大了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I’m 12.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岁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036758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“How old ...?”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几岁了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多大年纪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)?”,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是对年龄进行提问的特殊疑问句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其句型是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“How old+be+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主语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答语常用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主语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+be+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基数词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+year(s)/month(s) old.”,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也可以直接说出年龄。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—How old is your mother?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你的母亲多大年纪了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—She is fifty (years old).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她五十岁了。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40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88416"/>
            <a:ext cx="492314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询问年龄的句型还有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220956895"/>
              </p:ext>
            </p:extLst>
          </p:nvPr>
        </p:nvGraphicFramePr>
        <p:xfrm>
          <a:off x="2842571" y="2218568"/>
          <a:ext cx="7036942" cy="1109472"/>
        </p:xfrm>
        <a:graphic>
          <a:graphicData uri="http://schemas.openxmlformats.org/drawingml/2006/table">
            <a:tbl>
              <a:tblPr firstRow="1" firstCol="1" bandRow="1"/>
              <a:tblGrid>
                <a:gridCol w="7036942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What’s sb’s age?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What’s the age of sb?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81000" y="3456959"/>
            <a:ext cx="11430000" cy="5922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What’s your brother’s age?/What’s the age of your brother?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你的哥哥多大了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62914"/>
            <a:ext cx="4884671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特殊疑问词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的用法小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结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25EG63.eps" descr="id:2147494252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" y="1250851"/>
            <a:ext cx="11430000" cy="4610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88686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What’s the age of the astronaut Gui Haichao?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改为同义句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astronaut Gui Haichao?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他和谁一起庆祝他的生日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does he celebrate his birthday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096333" y="2448939"/>
            <a:ext cx="259878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old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47012" y="3517451"/>
            <a:ext cx="88197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Who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890958" y="3517451"/>
            <a:ext cx="82266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with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305</TotalTime>
  <Words>853</Words>
  <Application>Microsoft Office PowerPoint</Application>
  <PresentationFormat>宽屏</PresentationFormat>
  <Paragraphs>147</Paragraphs>
  <Slides>21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NEU-BZ-S92</vt:lpstr>
      <vt:lpstr>方正大雅宋简体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50</cp:revision>
  <dcterms:created xsi:type="dcterms:W3CDTF">2021-07-19T03:09:34Z</dcterms:created>
  <dcterms:modified xsi:type="dcterms:W3CDTF">2025-09-09T06:42:49Z</dcterms:modified>
</cp:coreProperties>
</file>